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77" r:id="rId7"/>
    <p:sldId id="278" r:id="rId8"/>
    <p:sldId id="279" r:id="rId9"/>
    <p:sldId id="261" r:id="rId10"/>
    <p:sldId id="262" r:id="rId11"/>
    <p:sldId id="263" r:id="rId12"/>
    <p:sldId id="267" r:id="rId13"/>
    <p:sldId id="269" r:id="rId14"/>
    <p:sldId id="270" r:id="rId15"/>
    <p:sldId id="268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A8C70F-61D4-443C-958E-3F8FE07D86CF}" v="1" dt="2023-12-16T05:31:19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lis Kiagias" userId="c3565f1950a8e34f" providerId="LiveId" clId="{C7A8C70F-61D4-443C-958E-3F8FE07D86CF}"/>
    <pc:docChg chg="custSel modSld">
      <pc:chgData name="Manolis Kiagias" userId="c3565f1950a8e34f" providerId="LiveId" clId="{C7A8C70F-61D4-443C-958E-3F8FE07D86CF}" dt="2023-12-16T05:31:19.714" v="1"/>
      <pc:docMkLst>
        <pc:docMk/>
      </pc:docMkLst>
      <pc:sldChg chg="addSp delSp modSp mod">
        <pc:chgData name="Manolis Kiagias" userId="c3565f1950a8e34f" providerId="LiveId" clId="{C7A8C70F-61D4-443C-958E-3F8FE07D86CF}" dt="2023-12-16T05:31:19.714" v="1"/>
        <pc:sldMkLst>
          <pc:docMk/>
          <pc:sldMk cId="0" sldId="256"/>
        </pc:sldMkLst>
        <pc:picChg chg="del">
          <ac:chgData name="Manolis Kiagias" userId="c3565f1950a8e34f" providerId="LiveId" clId="{C7A8C70F-61D4-443C-958E-3F8FE07D86CF}" dt="2023-12-16T05:31:19.288" v="0" actId="478"/>
          <ac:picMkLst>
            <pc:docMk/>
            <pc:sldMk cId="0" sldId="256"/>
            <ac:picMk id="2" creationId="{F4C057B2-1FEA-404E-B610-1D01578961AE}"/>
          </ac:picMkLst>
        </pc:picChg>
        <pc:picChg chg="add mod">
          <ac:chgData name="Manolis Kiagias" userId="c3565f1950a8e34f" providerId="LiveId" clId="{C7A8C70F-61D4-443C-958E-3F8FE07D86CF}" dt="2023-12-16T05:31:19.714" v="1"/>
          <ac:picMkLst>
            <pc:docMk/>
            <pc:sldMk cId="0" sldId="256"/>
            <ac:picMk id="6" creationId="{7138AADD-AB02-A81B-DB91-CD3CE11B6A09}"/>
          </ac:picMkLst>
        </pc:picChg>
      </pc:sldChg>
    </pc:docChg>
  </pc:docChgLst>
  <pc:docChgLst>
    <pc:chgData name="Manolis Kiagias" userId="c3565f1950a8e34f" providerId="LiveId" clId="{0ED1B080-CD86-4B85-9149-2EF37653FC7A}"/>
    <pc:docChg chg="undo custSel addSld delSld modSld">
      <pc:chgData name="Manolis Kiagias" userId="c3565f1950a8e34f" providerId="LiveId" clId="{0ED1B080-CD86-4B85-9149-2EF37653FC7A}" dt="2023-01-20T09:17:43.379" v="334" actId="14100"/>
      <pc:docMkLst>
        <pc:docMk/>
      </pc:docMkLst>
      <pc:sldChg chg="modSp mod">
        <pc:chgData name="Manolis Kiagias" userId="c3565f1950a8e34f" providerId="LiveId" clId="{0ED1B080-CD86-4B85-9149-2EF37653FC7A}" dt="2023-01-19T07:23:08.924" v="48" actId="20577"/>
        <pc:sldMkLst>
          <pc:docMk/>
          <pc:sldMk cId="0" sldId="256"/>
        </pc:sldMkLst>
        <pc:spChg chg="mod">
          <ac:chgData name="Manolis Kiagias" userId="c3565f1950a8e34f" providerId="LiveId" clId="{0ED1B080-CD86-4B85-9149-2EF37653FC7A}" dt="2023-01-19T07:23:08.924" v="48" actId="20577"/>
          <ac:spMkLst>
            <pc:docMk/>
            <pc:sldMk cId="0" sldId="256"/>
            <ac:spMk id="5" creationId="{AC13B063-C1F3-46BA-BD85-CFFFDD1F23D4}"/>
          </ac:spMkLst>
        </pc:spChg>
      </pc:sldChg>
      <pc:sldChg chg="addSp delSp modSp mod">
        <pc:chgData name="Manolis Kiagias" userId="c3565f1950a8e34f" providerId="LiveId" clId="{0ED1B080-CD86-4B85-9149-2EF37653FC7A}" dt="2023-01-20T07:46:35.804" v="189" actId="20577"/>
        <pc:sldMkLst>
          <pc:docMk/>
          <pc:sldMk cId="0" sldId="262"/>
        </pc:sldMkLst>
        <pc:spChg chg="add mod">
          <ac:chgData name="Manolis Kiagias" userId="c3565f1950a8e34f" providerId="LiveId" clId="{0ED1B080-CD86-4B85-9149-2EF37653FC7A}" dt="2023-01-20T07:40:32.751" v="106" actId="1076"/>
          <ac:spMkLst>
            <pc:docMk/>
            <pc:sldMk cId="0" sldId="262"/>
            <ac:spMk id="5" creationId="{905A6FDC-5962-954C-252D-29BFC4C68334}"/>
          </ac:spMkLst>
        </pc:spChg>
        <pc:spChg chg="add mod">
          <ac:chgData name="Manolis Kiagias" userId="c3565f1950a8e34f" providerId="LiveId" clId="{0ED1B080-CD86-4B85-9149-2EF37653FC7A}" dt="2023-01-20T07:40:47.162" v="115" actId="20577"/>
          <ac:spMkLst>
            <pc:docMk/>
            <pc:sldMk cId="0" sldId="262"/>
            <ac:spMk id="6" creationId="{4F94558F-A626-3B04-9FCA-E3C28EA36592}"/>
          </ac:spMkLst>
        </pc:spChg>
        <pc:spChg chg="add mod">
          <ac:chgData name="Manolis Kiagias" userId="c3565f1950a8e34f" providerId="LiveId" clId="{0ED1B080-CD86-4B85-9149-2EF37653FC7A}" dt="2023-01-20T07:41:20.177" v="141" actId="20577"/>
          <ac:spMkLst>
            <pc:docMk/>
            <pc:sldMk cId="0" sldId="262"/>
            <ac:spMk id="7" creationId="{313FB369-27E8-1F56-600F-284C231CF898}"/>
          </ac:spMkLst>
        </pc:spChg>
        <pc:spChg chg="add mod">
          <ac:chgData name="Manolis Kiagias" userId="c3565f1950a8e34f" providerId="LiveId" clId="{0ED1B080-CD86-4B85-9149-2EF37653FC7A}" dt="2023-01-20T07:46:35.804" v="189" actId="20577"/>
          <ac:spMkLst>
            <pc:docMk/>
            <pc:sldMk cId="0" sldId="262"/>
            <ac:spMk id="8" creationId="{9C6BF9C7-BC8A-F273-EF5A-5841716E2E7A}"/>
          </ac:spMkLst>
        </pc:spChg>
        <pc:picChg chg="del">
          <ac:chgData name="Manolis Kiagias" userId="c3565f1950a8e34f" providerId="LiveId" clId="{0ED1B080-CD86-4B85-9149-2EF37653FC7A}" dt="2023-01-20T07:35:41.543" v="80" actId="478"/>
          <ac:picMkLst>
            <pc:docMk/>
            <pc:sldMk cId="0" sldId="262"/>
            <ac:picMk id="2" creationId="{256179F0-626C-4FEF-86E7-4423308C8924}"/>
          </ac:picMkLst>
        </pc:picChg>
        <pc:picChg chg="add mod modCrop">
          <ac:chgData name="Manolis Kiagias" userId="c3565f1950a8e34f" providerId="LiveId" clId="{0ED1B080-CD86-4B85-9149-2EF37653FC7A}" dt="2023-01-20T07:45:57.321" v="143" actId="732"/>
          <ac:picMkLst>
            <pc:docMk/>
            <pc:sldMk cId="0" sldId="262"/>
            <ac:picMk id="4" creationId="{FB088F56-FA86-5C51-2189-44639B029597}"/>
          </ac:picMkLst>
        </pc:picChg>
      </pc:sldChg>
      <pc:sldChg chg="addSp delSp modSp mod">
        <pc:chgData name="Manolis Kiagias" userId="c3565f1950a8e34f" providerId="LiveId" clId="{0ED1B080-CD86-4B85-9149-2EF37653FC7A}" dt="2023-01-20T09:13:56.391" v="329" actId="1076"/>
        <pc:sldMkLst>
          <pc:docMk/>
          <pc:sldMk cId="0" sldId="263"/>
        </pc:sldMkLst>
        <pc:spChg chg="add mod ord topLvl">
          <ac:chgData name="Manolis Kiagias" userId="c3565f1950a8e34f" providerId="LiveId" clId="{0ED1B080-CD86-4B85-9149-2EF37653FC7A}" dt="2023-01-20T09:11:44.232" v="317" actId="166"/>
          <ac:spMkLst>
            <pc:docMk/>
            <pc:sldMk cId="0" sldId="263"/>
            <ac:spMk id="5" creationId="{0E095B0E-AF6E-5B65-004D-26C7A965DBB4}"/>
          </ac:spMkLst>
        </pc:spChg>
        <pc:spChg chg="add mod">
          <ac:chgData name="Manolis Kiagias" userId="c3565f1950a8e34f" providerId="LiveId" clId="{0ED1B080-CD86-4B85-9149-2EF37653FC7A}" dt="2023-01-20T09:13:56.391" v="329" actId="1076"/>
          <ac:spMkLst>
            <pc:docMk/>
            <pc:sldMk cId="0" sldId="263"/>
            <ac:spMk id="11" creationId="{02309F9C-5C68-4447-B423-DB38759CCB31}"/>
          </ac:spMkLst>
        </pc:spChg>
        <pc:spChg chg="add mod">
          <ac:chgData name="Manolis Kiagias" userId="c3565f1950a8e34f" providerId="LiveId" clId="{0ED1B080-CD86-4B85-9149-2EF37653FC7A}" dt="2023-01-20T09:13:32.866" v="328" actId="14100"/>
          <ac:spMkLst>
            <pc:docMk/>
            <pc:sldMk cId="0" sldId="263"/>
            <ac:spMk id="12" creationId="{00F4E902-8E01-5FE4-767C-AD10FF81F91D}"/>
          </ac:spMkLst>
        </pc:spChg>
        <pc:grpChg chg="add del mod">
          <ac:chgData name="Manolis Kiagias" userId="c3565f1950a8e34f" providerId="LiveId" clId="{0ED1B080-CD86-4B85-9149-2EF37653FC7A}" dt="2023-01-20T09:11:03.494" v="308" actId="165"/>
          <ac:grpSpMkLst>
            <pc:docMk/>
            <pc:sldMk cId="0" sldId="263"/>
            <ac:grpSpMk id="8" creationId="{94198F09-2F33-F51E-D8BD-4A468430A94B}"/>
          </ac:grpSpMkLst>
        </pc:grpChg>
        <pc:picChg chg="del">
          <ac:chgData name="Manolis Kiagias" userId="c3565f1950a8e34f" providerId="LiveId" clId="{0ED1B080-CD86-4B85-9149-2EF37653FC7A}" dt="2023-01-20T07:53:17.400" v="190" actId="478"/>
          <ac:picMkLst>
            <pc:docMk/>
            <pc:sldMk cId="0" sldId="263"/>
            <ac:picMk id="2" creationId="{15422285-DA1A-498F-979D-2085828C1678}"/>
          </ac:picMkLst>
        </pc:picChg>
        <pc:picChg chg="add del mod">
          <ac:chgData name="Manolis Kiagias" userId="c3565f1950a8e34f" providerId="LiveId" clId="{0ED1B080-CD86-4B85-9149-2EF37653FC7A}" dt="2023-01-20T09:04:50.065" v="299" actId="478"/>
          <ac:picMkLst>
            <pc:docMk/>
            <pc:sldMk cId="0" sldId="263"/>
            <ac:picMk id="4" creationId="{B97BEA2D-DFCC-6386-1FAC-F3EDB5FEBBAF}"/>
          </ac:picMkLst>
        </pc:picChg>
        <pc:picChg chg="add del mod topLvl">
          <ac:chgData name="Manolis Kiagias" userId="c3565f1950a8e34f" providerId="LiveId" clId="{0ED1B080-CD86-4B85-9149-2EF37653FC7A}" dt="2023-01-20T09:11:15.524" v="309" actId="478"/>
          <ac:picMkLst>
            <pc:docMk/>
            <pc:sldMk cId="0" sldId="263"/>
            <ac:picMk id="7" creationId="{09AFFE3E-DA0C-947D-BC32-B9D18AF90E1F}"/>
          </ac:picMkLst>
        </pc:picChg>
        <pc:picChg chg="add mod">
          <ac:chgData name="Manolis Kiagias" userId="c3565f1950a8e34f" providerId="LiveId" clId="{0ED1B080-CD86-4B85-9149-2EF37653FC7A}" dt="2023-01-20T09:11:48.665" v="318" actId="1076"/>
          <ac:picMkLst>
            <pc:docMk/>
            <pc:sldMk cId="0" sldId="263"/>
            <ac:picMk id="10" creationId="{C2518633-A44E-6A44-3239-8B908E9C44D6}"/>
          </ac:picMkLst>
        </pc:picChg>
      </pc:sldChg>
      <pc:sldChg chg="del">
        <pc:chgData name="Manolis Kiagias" userId="c3565f1950a8e34f" providerId="LiveId" clId="{0ED1B080-CD86-4B85-9149-2EF37653FC7A}" dt="2023-01-20T08:25:36.802" v="242" actId="2696"/>
        <pc:sldMkLst>
          <pc:docMk/>
          <pc:sldMk cId="0" sldId="264"/>
        </pc:sldMkLst>
      </pc:sldChg>
      <pc:sldChg chg="del">
        <pc:chgData name="Manolis Kiagias" userId="c3565f1950a8e34f" providerId="LiveId" clId="{0ED1B080-CD86-4B85-9149-2EF37653FC7A}" dt="2023-01-20T08:25:52.691" v="243" actId="47"/>
        <pc:sldMkLst>
          <pc:docMk/>
          <pc:sldMk cId="0" sldId="265"/>
        </pc:sldMkLst>
      </pc:sldChg>
      <pc:sldChg chg="addSp delSp modSp mod">
        <pc:chgData name="Manolis Kiagias" userId="c3565f1950a8e34f" providerId="LiveId" clId="{0ED1B080-CD86-4B85-9149-2EF37653FC7A}" dt="2023-01-20T09:17:43.379" v="334" actId="14100"/>
        <pc:sldMkLst>
          <pc:docMk/>
          <pc:sldMk cId="0" sldId="271"/>
        </pc:sldMkLst>
        <pc:spChg chg="add mod">
          <ac:chgData name="Manolis Kiagias" userId="c3565f1950a8e34f" providerId="LiveId" clId="{0ED1B080-CD86-4B85-9149-2EF37653FC7A}" dt="2023-01-20T09:00:16.821" v="298" actId="1076"/>
          <ac:spMkLst>
            <pc:docMk/>
            <pc:sldMk cId="0" sldId="271"/>
            <ac:spMk id="5" creationId="{B5600C06-C19E-68B2-1DD7-6AD78FFC426D}"/>
          </ac:spMkLst>
        </pc:spChg>
        <pc:picChg chg="del">
          <ac:chgData name="Manolis Kiagias" userId="c3565f1950a8e34f" providerId="LiveId" clId="{0ED1B080-CD86-4B85-9149-2EF37653FC7A}" dt="2023-01-20T08:26:15.927" v="244" actId="478"/>
          <ac:picMkLst>
            <pc:docMk/>
            <pc:sldMk cId="0" sldId="271"/>
            <ac:picMk id="2" creationId="{3A32665F-A6BB-4C73-B4F9-DFBCD5959F0C}"/>
          </ac:picMkLst>
        </pc:picChg>
        <pc:picChg chg="add del mod">
          <ac:chgData name="Manolis Kiagias" userId="c3565f1950a8e34f" providerId="LiveId" clId="{0ED1B080-CD86-4B85-9149-2EF37653FC7A}" dt="2023-01-20T08:59:35.301" v="289" actId="478"/>
          <ac:picMkLst>
            <pc:docMk/>
            <pc:sldMk cId="0" sldId="271"/>
            <ac:picMk id="4" creationId="{01B39F7B-EE75-A774-55E6-86B341959370}"/>
          </ac:picMkLst>
        </pc:picChg>
        <pc:picChg chg="add del mod">
          <ac:chgData name="Manolis Kiagias" userId="c3565f1950a8e34f" providerId="LiveId" clId="{0ED1B080-CD86-4B85-9149-2EF37653FC7A}" dt="2023-01-20T09:15:26.358" v="330" actId="478"/>
          <ac:picMkLst>
            <pc:docMk/>
            <pc:sldMk cId="0" sldId="271"/>
            <ac:picMk id="7" creationId="{B887C1D8-B861-33D1-7959-4D39B77D4BFE}"/>
          </ac:picMkLst>
        </pc:picChg>
        <pc:picChg chg="add mod">
          <ac:chgData name="Manolis Kiagias" userId="c3565f1950a8e34f" providerId="LiveId" clId="{0ED1B080-CD86-4B85-9149-2EF37653FC7A}" dt="2023-01-20T09:17:43.379" v="334" actId="14100"/>
          <ac:picMkLst>
            <pc:docMk/>
            <pc:sldMk cId="0" sldId="271"/>
            <ac:picMk id="9" creationId="{C5C1D18F-77B3-A480-9154-09AB82EDC8AF}"/>
          </ac:picMkLst>
        </pc:picChg>
      </pc:sldChg>
      <pc:sldChg chg="del">
        <pc:chgData name="Manolis Kiagias" userId="c3565f1950a8e34f" providerId="LiveId" clId="{0ED1B080-CD86-4B85-9149-2EF37653FC7A}" dt="2023-01-20T08:30:52.303" v="284" actId="47"/>
        <pc:sldMkLst>
          <pc:docMk/>
          <pc:sldMk cId="0" sldId="272"/>
        </pc:sldMkLst>
      </pc:sldChg>
      <pc:sldChg chg="del">
        <pc:chgData name="Manolis Kiagias" userId="c3565f1950a8e34f" providerId="LiveId" clId="{0ED1B080-CD86-4B85-9149-2EF37653FC7A}" dt="2023-01-20T08:30:55.288" v="285" actId="47"/>
        <pc:sldMkLst>
          <pc:docMk/>
          <pc:sldMk cId="0" sldId="273"/>
        </pc:sldMkLst>
      </pc:sldChg>
      <pc:sldChg chg="del">
        <pc:chgData name="Manolis Kiagias" userId="c3565f1950a8e34f" providerId="LiveId" clId="{0ED1B080-CD86-4B85-9149-2EF37653FC7A}" dt="2023-01-20T08:30:58.239" v="286" actId="47"/>
        <pc:sldMkLst>
          <pc:docMk/>
          <pc:sldMk cId="0" sldId="274"/>
        </pc:sldMkLst>
      </pc:sldChg>
      <pc:sldChg chg="del">
        <pc:chgData name="Manolis Kiagias" userId="c3565f1950a8e34f" providerId="LiveId" clId="{0ED1B080-CD86-4B85-9149-2EF37653FC7A}" dt="2023-01-20T08:31:01.894" v="287" actId="47"/>
        <pc:sldMkLst>
          <pc:docMk/>
          <pc:sldMk cId="0" sldId="275"/>
        </pc:sldMkLst>
      </pc:sldChg>
      <pc:sldChg chg="del">
        <pc:chgData name="Manolis Kiagias" userId="c3565f1950a8e34f" providerId="LiveId" clId="{0ED1B080-CD86-4B85-9149-2EF37653FC7A}" dt="2023-01-20T08:31:03.262" v="288" actId="47"/>
        <pc:sldMkLst>
          <pc:docMk/>
          <pc:sldMk cId="0" sldId="276"/>
        </pc:sldMkLst>
      </pc:sldChg>
      <pc:sldChg chg="addSp delSp modSp add mod">
        <pc:chgData name="Manolis Kiagias" userId="c3565f1950a8e34f" providerId="LiveId" clId="{0ED1B080-CD86-4B85-9149-2EF37653FC7A}" dt="2023-01-20T07:14:54.032" v="79" actId="1076"/>
        <pc:sldMkLst>
          <pc:docMk/>
          <pc:sldMk cId="1430422885" sldId="279"/>
        </pc:sldMkLst>
        <pc:spChg chg="mod">
          <ac:chgData name="Manolis Kiagias" userId="c3565f1950a8e34f" providerId="LiveId" clId="{0ED1B080-CD86-4B85-9149-2EF37653FC7A}" dt="2023-01-20T07:14:29.329" v="76" actId="164"/>
          <ac:spMkLst>
            <pc:docMk/>
            <pc:sldMk cId="1430422885" sldId="279"/>
            <ac:spMk id="4" creationId="{2CD4F6F8-3C88-4126-844D-4BF8E0481979}"/>
          </ac:spMkLst>
        </pc:spChg>
        <pc:spChg chg="mod">
          <ac:chgData name="Manolis Kiagias" userId="c3565f1950a8e34f" providerId="LiveId" clId="{0ED1B080-CD86-4B85-9149-2EF37653FC7A}" dt="2023-01-20T07:14:41.483" v="78" actId="164"/>
          <ac:spMkLst>
            <pc:docMk/>
            <pc:sldMk cId="1430422885" sldId="279"/>
            <ac:spMk id="5" creationId="{B18437E4-1BE8-4FF7-A59D-925E74843495}"/>
          </ac:spMkLst>
        </pc:spChg>
        <pc:grpChg chg="add mod">
          <ac:chgData name="Manolis Kiagias" userId="c3565f1950a8e34f" providerId="LiveId" clId="{0ED1B080-CD86-4B85-9149-2EF37653FC7A}" dt="2023-01-20T07:14:41.483" v="78" actId="164"/>
          <ac:grpSpMkLst>
            <pc:docMk/>
            <pc:sldMk cId="1430422885" sldId="279"/>
            <ac:grpSpMk id="7" creationId="{3C84700E-F84C-367B-E498-C9189FF7DBB2}"/>
          </ac:grpSpMkLst>
        </pc:grpChg>
        <pc:grpChg chg="add mod">
          <ac:chgData name="Manolis Kiagias" userId="c3565f1950a8e34f" providerId="LiveId" clId="{0ED1B080-CD86-4B85-9149-2EF37653FC7A}" dt="2023-01-20T07:14:54.032" v="79" actId="1076"/>
          <ac:grpSpMkLst>
            <pc:docMk/>
            <pc:sldMk cId="1430422885" sldId="279"/>
            <ac:grpSpMk id="8" creationId="{B686393C-1C7C-1113-4D3D-5428A958209C}"/>
          </ac:grpSpMkLst>
        </pc:grpChg>
        <pc:picChg chg="del">
          <ac:chgData name="Manolis Kiagias" userId="c3565f1950a8e34f" providerId="LiveId" clId="{0ED1B080-CD86-4B85-9149-2EF37653FC7A}" dt="2023-01-20T07:13:45.231" v="68" actId="478"/>
          <ac:picMkLst>
            <pc:docMk/>
            <pc:sldMk cId="1430422885" sldId="279"/>
            <ac:picMk id="3" creationId="{BE2E9562-4DFE-487D-93AB-450E50351D1E}"/>
          </ac:picMkLst>
        </pc:picChg>
        <pc:picChg chg="add mod ord">
          <ac:chgData name="Manolis Kiagias" userId="c3565f1950a8e34f" providerId="LiveId" clId="{0ED1B080-CD86-4B85-9149-2EF37653FC7A}" dt="2023-01-20T07:14:29.329" v="76" actId="164"/>
          <ac:picMkLst>
            <pc:docMk/>
            <pc:sldMk cId="1430422885" sldId="279"/>
            <ac:picMk id="6" creationId="{002C038E-3182-A319-B610-4CAE6B3E4063}"/>
          </ac:picMkLst>
        </pc:picChg>
      </pc:sldChg>
    </pc:docChg>
  </pc:docChgLst>
  <pc:docChgLst>
    <pc:chgData name="Manolis Kiagias" userId="c3565f1950a8e34f" providerId="LiveId" clId="{B4F5A3D6-34BB-4324-AAE4-D5BE1097B1E4}"/>
    <pc:docChg chg="modSld">
      <pc:chgData name="Manolis Kiagias" userId="c3565f1950a8e34f" providerId="LiveId" clId="{B4F5A3D6-34BB-4324-AAE4-D5BE1097B1E4}" dt="2023-01-21T06:56:51.788" v="1" actId="20577"/>
      <pc:docMkLst>
        <pc:docMk/>
      </pc:docMkLst>
      <pc:sldChg chg="modNotesTx">
        <pc:chgData name="Manolis Kiagias" userId="c3565f1950a8e34f" providerId="LiveId" clId="{B4F5A3D6-34BB-4324-AAE4-D5BE1097B1E4}" dt="2023-01-21T06:56:51.788" v="1" actId="20577"/>
        <pc:sldMkLst>
          <pc:docMk/>
          <pc:sldMk cId="0" sldId="2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66100C-D0FD-46CF-B6D4-046240ACF5A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E834C-AFA1-4968-8367-2BFE98D076F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4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68CC8-993A-432E-B853-AF03C8918CF0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EB7D5-0699-4D65-A862-0093900D81C1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4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9A1DDC7-B311-4D9E-B212-C186572701E3}" type="slidenum">
              <a:t>‹#›</a:t>
            </a:fld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41942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52ED63-A6DD-47B9-9BC1-FF0A2FF0F5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797"/>
            <a:ext cx="356" cy="356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6EDE7-CF57-4B5B-A28E-EBA59E2F1FF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043" cy="4114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66797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914400" algn="l"/>
        <a:tab pos="1828800" algn="l"/>
        <a:tab pos="2743200" algn="l"/>
        <a:tab pos="3657600" algn="l"/>
        <a:tab pos="4572000" algn="l"/>
        <a:tab pos="5486400" algn="l"/>
        <a:tab pos="6400800" algn="l"/>
        <a:tab pos="7315200" algn="l"/>
        <a:tab pos="8229600" algn="l"/>
        <a:tab pos="9144000" algn="l"/>
        <a:tab pos="10058400" algn="l"/>
      </a:tabLst>
      <a:defRPr lang="el-GR" sz="1200" b="0" i="0" u="none" strike="noStrike" kern="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FA21B-B890-45B7-8964-87B8A75BC7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5C1DF-BBF3-4DC9-A06B-DDC020C73E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5734F0-2FDF-4891-AA79-CC983EC558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2D4C1E-A9C0-4352-8E99-FB4603C2CDF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5811E-CE56-4516-B1BE-9D4B8BDB0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3D7AB-AD24-449A-AED7-3A00D9EAED2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DD900-838F-413D-9E73-394EF447D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C1F91A-72F6-4C0A-95F2-C65D8E9EA3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068418-B715-4AF5-A803-22626DFEB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B4AB38-5235-4C5F-B837-E089DC830E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1B342-190A-4F90-AA28-4094DB79A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00BF7-39B5-40A0-97ED-D56C62E9B7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59AC7-E57D-401E-9398-8FAAF0A9D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8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F6D6AB-2540-43CF-A205-89B2ACF47D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6B97D9-7292-4C83-A667-EADFA474BF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8B7C9-A453-4324-8C9F-DE705672BE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C03F87-D42B-4DA3-A7BC-C46F1DE361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8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6337B-46D5-49E8-AA11-E0A1DAE902B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ABEA9-D4E0-4A04-899B-A64834C29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8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F16D14-115E-48C7-B593-CB1C4EC1C43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2BCED-08F5-4180-8B3E-B3C336C5D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A0EF71-5BB3-4A14-955A-941E6FF239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328B2E-9361-4E99-A812-BBEF0B354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D17B7-65E4-4A76-BBD9-FB32383037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2AC1F0-25FB-4EBB-AA3B-3160549B2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B446B0-BA8A-4C7E-BC08-C5EF7DDD69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FED1B-0200-4101-908F-1E7E6B314BA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33CDA-51A2-473C-839B-D4DB9357D8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DA71B-7826-4891-8706-6E286E7972A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A6EDD-C582-4CE8-ADAF-FBBFB65526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A0D44-9807-4D79-B5F6-006C1B6E335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426F6A-3A7A-4667-8218-ABC8CCA3BF4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8361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16AC-2A28-4167-B292-5C77ABF9E75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EF4895-C8CA-454E-8695-34F81010B54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9F9F7-BE40-4F8C-9AD5-46812B129DA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DF8A3-F5A3-486B-8A45-87BB8AC0AF3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FE734-1A06-4AEE-B90A-060918FEA7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86F76B-D299-45A7-9315-BA952F8DC153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66046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3E98E4-8894-4ED2-84AE-F29B49D9DFBF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9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C7218D-1F3A-488F-A249-ED7EF113ACD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457200" y="274640"/>
            <a:ext cx="6019796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EA455-81BC-443B-913C-9C2FE7D09A9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9BE46-CFE3-412B-89BA-27AC227CEAA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4E331-7E0C-4B3A-B5AF-4C09B9B819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67E2B9C-6DD9-4A01-80F1-46A79C16341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01775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C8126-69C4-422B-B7A0-5A4A18293DE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71E4F-8C5D-421F-AC5E-B6070F12010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F0EF1-2EDE-4B0C-8AD2-6C542BC8A2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8F48-C4FB-4790-A80B-7ED11F4D343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E8256-97AB-4749-A9AE-EA1BBC0F1D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6345DF-4855-4027-B292-F22C60BEB13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74223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581CE-F2BA-4658-A6F6-39A1984129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E43DE-FAA6-4B43-8C87-1A8DD5DC57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C30A3-CC6B-4254-8887-19698FA027F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6371D-4007-4FAD-8C5E-CDAA2E8993A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80104-44C7-4885-8264-2827844DAB6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211724-4908-4779-A141-729AB59174ED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63092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6916-CAA3-4FD8-82D2-4779E212EEE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D2377-F359-4669-AC37-3B07EE68DE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9D74B6-1470-4B7F-8E1C-7AACF9E8BCC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48196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09F7A-7884-43EC-8AAA-F6A0A17A213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94D3A-909F-4925-A267-4AF7E4AEB45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B3B58-1F5F-495E-9175-5F3B58C2FD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7552F4-042D-4B4B-AD18-A9821B4E03A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2287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5AE0A-D314-4B0E-9C06-23BB574EB8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502E7-7883-4B1A-A12E-30D5287F2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347BD-638E-4F4E-8DD2-057E75A3A0E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BE3AC-FFDB-4699-ADEA-77D67F35435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8EF37D-181D-4F75-B82D-A7A21598CB8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47579-45E6-400E-8A73-536FC52C7C7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954841-BCA0-4A3D-BA4D-271CC30C2E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4AA726-C958-488A-A76E-5EDEBF904B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11F7D5-ECE5-4C57-82D4-7C3FB4163B02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9520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620F9-3271-4098-AD8D-61DCF12F13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AAB74-DC96-4CC3-9743-C6AC5E36391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8935F-6428-4A13-8954-83075273E00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B5A48-F567-4CA7-A222-006976F503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9167DD-65AA-4DF8-9462-A1301307AD9D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000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EA3595-665A-4E65-86C4-AF80ECE0338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C03938-4737-4CB4-A10C-C33C8E61FF9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0F3B0-E827-4A06-B082-39D2EBD2BE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CF2A76F-CD2F-4FE8-A46E-5FA9B70C6E35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915348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3DFA-8D53-41B7-B66A-8F5E0F58AD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E7F32-78DA-4E04-9CA1-FADCEA2D884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D3E6B-1BD7-445E-B541-FA05CFA153C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65C4F-4C00-44FB-8648-49736A60552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74889-9C6C-4C13-B1B0-BF4DB84DCC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12A22-A99F-4503-804D-294860609B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FE93CD-3D57-477F-9E41-9191A73372F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69841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CBEA-E55E-42DF-B585-7DC91BCDC7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FCBE0-8877-4642-986C-30D17556BB6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 lang="el-GR"/>
            </a:lvl1pPr>
          </a:lstStyle>
          <a:p>
            <a:pPr lvl="0"/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09F11-F27C-4D1B-8DC4-732113D05D9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F279F-A858-4774-B4BF-7D49169FE75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27DB8-39BE-4F5B-91AE-22D8B04C21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142EE-3B1E-4824-8AB2-9E0687FF669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0899E8-EB45-407B-AEC1-66D2B2DCFFB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8675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A37F3-9A48-4AE4-948F-FEEA435AF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lvl="0"/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DEB79-A570-4704-A6BB-3D277C072A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9D9F-A41F-41E2-A785-1209BB0EDDE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43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73EBD-4FCF-4B50-A189-C2EB6147123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5" y="6244922"/>
            <a:ext cx="2895840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A0F36-FDE5-4ABB-8C47-6B1D7778AE4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8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CBC3337C-8C50-4221-98D3-84B92B8160BC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kern="0" cap="none" spc="0" baseline="0">
          <a:solidFill>
            <a:srgbClr val="CC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800"/>
        </a:spcBef>
        <a:spcAft>
          <a:spcPts val="0"/>
        </a:spcAft>
        <a:buNone/>
        <a:tabLst>
          <a:tab pos="571317" algn="l"/>
          <a:tab pos="1485717" algn="l"/>
          <a:tab pos="2400117" algn="l"/>
          <a:tab pos="3314517" algn="l"/>
          <a:tab pos="4228917" algn="l"/>
          <a:tab pos="5143317" algn="l"/>
          <a:tab pos="6057717" algn="l"/>
          <a:tab pos="6972117" algn="l"/>
          <a:tab pos="7886517" algn="l"/>
          <a:tab pos="8800917" algn="l"/>
          <a:tab pos="9715317" algn="l"/>
        </a:tabLst>
        <a:defRPr lang="en-US" sz="3200" b="0" i="0" u="none" strike="noStrike" kern="0" cap="none" spc="0" baseline="0">
          <a:solidFill>
            <a:srgbClr val="FF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95E741-2796-4EA3-BF2B-932A8E4A984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1999" y="5082116"/>
            <a:ext cx="8348398" cy="1469879"/>
          </a:xfrm>
        </p:spPr>
        <p:txBody>
          <a:bodyPr/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1C458-9F1D-4D9A-A0CE-B3CFA94B1A8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7999" y="4650117"/>
            <a:ext cx="8348398" cy="1469879"/>
          </a:xfrm>
        </p:spPr>
        <p:txBody>
          <a:bodyPr/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13B063-C1F3-46BA-BD85-CFFFDD1F23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19" y="2668676"/>
            <a:ext cx="8568001" cy="1611355"/>
          </a:xfrm>
        </p:spPr>
        <p:txBody>
          <a:bodyPr/>
          <a:lstStyle/>
          <a:p>
            <a:pPr lvl="0"/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Έλεγχος εξαρτημάτων με</a:t>
            </a:r>
            <a:b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</a:br>
            <a:r>
              <a:rPr lang="en-US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Transistor</a:t>
            </a:r>
            <a:endParaRPr lang="el-GR" dirty="0">
              <a:effectLst>
                <a:outerShdw dist="17962" dir="2700000">
                  <a:srgbClr val="000000"/>
                </a:outerShdw>
              </a:effectLst>
              <a:latin typeface="Liberation Serif" pitchFamily="1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38AADD-AB02-A81B-DB91-CD3CE11B6A0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8" y="77821"/>
            <a:ext cx="9135122" cy="27005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088F56-FA86-5C51-2189-44639B029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936" b="13810"/>
          <a:stretch/>
        </p:blipFill>
        <p:spPr>
          <a:xfrm>
            <a:off x="518547" y="94340"/>
            <a:ext cx="8106906" cy="5658390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905A6FDC-5962-954C-252D-29BFC4C68334}"/>
              </a:ext>
            </a:extLst>
          </p:cNvPr>
          <p:cNvSpPr/>
          <p:nvPr/>
        </p:nvSpPr>
        <p:spPr>
          <a:xfrm>
            <a:off x="5619565" y="1411549"/>
            <a:ext cx="2219417" cy="754602"/>
          </a:xfrm>
          <a:prstGeom prst="wedgeEllipseCallout">
            <a:avLst>
              <a:gd name="adj1" fmla="val -56033"/>
              <a:gd name="adj2" fmla="val 5265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Έξοδος 5</a:t>
            </a:r>
            <a:r>
              <a:rPr lang="en-US" dirty="0"/>
              <a:t>V</a:t>
            </a:r>
            <a:endParaRPr lang="el-GR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4F94558F-A626-3B04-9FCA-E3C28EA36592}"/>
              </a:ext>
            </a:extLst>
          </p:cNvPr>
          <p:cNvSpPr/>
          <p:nvPr/>
        </p:nvSpPr>
        <p:spPr>
          <a:xfrm>
            <a:off x="5771965" y="3051699"/>
            <a:ext cx="2219417" cy="754602"/>
          </a:xfrm>
          <a:prstGeom prst="wedgeEllipseCallout">
            <a:avLst>
              <a:gd name="adj1" fmla="val -56033"/>
              <a:gd name="adj2" fmla="val 5265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Έξοδος </a:t>
            </a:r>
            <a:r>
              <a:rPr lang="en-US" dirty="0"/>
              <a:t>3.3V</a:t>
            </a:r>
            <a:endParaRPr lang="el-GR" dirty="0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313FB369-27E8-1F56-600F-284C231CF898}"/>
              </a:ext>
            </a:extLst>
          </p:cNvPr>
          <p:cNvSpPr txBox="1"/>
          <p:nvPr/>
        </p:nvSpPr>
        <p:spPr>
          <a:xfrm>
            <a:off x="518547" y="219618"/>
            <a:ext cx="8106906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>
                <a:solidFill>
                  <a:srgbClr val="FFFFFF"/>
                </a:solidFill>
              </a:rPr>
              <a:t>Πηγές Τροφοδοσίας</a:t>
            </a: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9C6BF9C7-BC8A-F273-EF5A-5841716E2E7A}"/>
              </a:ext>
            </a:extLst>
          </p:cNvPr>
          <p:cNvSpPr txBox="1"/>
          <p:nvPr/>
        </p:nvSpPr>
        <p:spPr>
          <a:xfrm>
            <a:off x="518547" y="5723656"/>
            <a:ext cx="8106906" cy="943697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2800" dirty="0">
                <a:solidFill>
                  <a:srgbClr val="FFFFFF"/>
                </a:solidFill>
              </a:rPr>
              <a:t>To Pico </a:t>
            </a:r>
            <a:r>
              <a:rPr lang="el-GR" altLang="el-GR" sz="2800" dirty="0">
                <a:solidFill>
                  <a:srgbClr val="FFFFFF"/>
                </a:solidFill>
              </a:rPr>
              <a:t>δεν αντέχει 5</a:t>
            </a:r>
            <a:r>
              <a:rPr lang="en-US" altLang="el-GR" sz="2800" dirty="0">
                <a:solidFill>
                  <a:srgbClr val="FFFFFF"/>
                </a:solidFill>
              </a:rPr>
              <a:t>V </a:t>
            </a:r>
            <a:r>
              <a:rPr lang="el-GR" altLang="el-GR" sz="2800" dirty="0">
                <a:solidFill>
                  <a:srgbClr val="FFFFFF"/>
                </a:solidFill>
              </a:rPr>
              <a:t>στις εισόδους!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518633-A44E-6A44-3239-8B908E9C4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50" y="827121"/>
            <a:ext cx="8149699" cy="5847286"/>
          </a:xfrm>
          <a:prstGeom prst="rect">
            <a:avLst/>
          </a:prstGeom>
        </p:spPr>
      </p:pic>
      <p:sp>
        <p:nvSpPr>
          <p:cNvPr id="5" name="TextShape 1">
            <a:extLst>
              <a:ext uri="{FF2B5EF4-FFF2-40B4-BE49-F238E27FC236}">
                <a16:creationId xmlns:a16="http://schemas.microsoft.com/office/drawing/2014/main" id="{0E095B0E-AF6E-5B65-004D-26C7A965DBB4}"/>
              </a:ext>
            </a:extLst>
          </p:cNvPr>
          <p:cNvSpPr txBox="1"/>
          <p:nvPr/>
        </p:nvSpPr>
        <p:spPr>
          <a:xfrm>
            <a:off x="497150" y="59306"/>
            <a:ext cx="8149699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2800" dirty="0">
                <a:solidFill>
                  <a:srgbClr val="FFFFFF"/>
                </a:solidFill>
              </a:rPr>
              <a:t>LED </a:t>
            </a:r>
            <a:r>
              <a:rPr lang="el-GR" altLang="el-GR" sz="2800" dirty="0">
                <a:solidFill>
                  <a:srgbClr val="FFFFFF"/>
                </a:solidFill>
              </a:rPr>
              <a:t>με </a:t>
            </a:r>
            <a:r>
              <a:rPr lang="en-US" altLang="el-GR" sz="2800" dirty="0">
                <a:solidFill>
                  <a:srgbClr val="FFFFFF"/>
                </a:solidFill>
              </a:rPr>
              <a:t>Transistor </a:t>
            </a:r>
            <a:r>
              <a:rPr lang="el-GR" altLang="el-GR" sz="2800" dirty="0">
                <a:solidFill>
                  <a:srgbClr val="FFFFFF"/>
                </a:solidFill>
              </a:rPr>
              <a:t>στα 5</a:t>
            </a:r>
            <a:r>
              <a:rPr lang="en-US" altLang="el-GR" sz="2800" dirty="0">
                <a:solidFill>
                  <a:srgbClr val="FFFFFF"/>
                </a:solidFill>
              </a:rPr>
              <a:t>V</a:t>
            </a:r>
            <a:endParaRPr lang="el-GR" altLang="el-GR" sz="2800" dirty="0">
              <a:solidFill>
                <a:srgbClr val="FFFFFF"/>
              </a:solidFill>
            </a:endParaRP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02309F9C-5C68-4447-B423-DB38759CCB31}"/>
              </a:ext>
            </a:extLst>
          </p:cNvPr>
          <p:cNvSpPr/>
          <p:nvPr/>
        </p:nvSpPr>
        <p:spPr>
          <a:xfrm>
            <a:off x="4381130" y="1606858"/>
            <a:ext cx="1855433" cy="466079"/>
          </a:xfrm>
          <a:prstGeom prst="wedgeEllipseCallout">
            <a:avLst>
              <a:gd name="adj1" fmla="val -67633"/>
              <a:gd name="adj2" fmla="val -4734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Έξοδος 5</a:t>
            </a:r>
            <a:r>
              <a:rPr lang="en-US" dirty="0"/>
              <a:t>V</a:t>
            </a:r>
            <a:endParaRPr lang="el-GR" dirty="0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00F4E902-8E01-5FE4-767C-AD10FF81F91D}"/>
              </a:ext>
            </a:extLst>
          </p:cNvPr>
          <p:cNvSpPr/>
          <p:nvPr/>
        </p:nvSpPr>
        <p:spPr>
          <a:xfrm>
            <a:off x="5126855" y="1950868"/>
            <a:ext cx="2219417" cy="466078"/>
          </a:xfrm>
          <a:prstGeom prst="wedgeEllipseCallout">
            <a:avLst>
              <a:gd name="adj1" fmla="val -89233"/>
              <a:gd name="adj2" fmla="val 4503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Έξοδος </a:t>
            </a:r>
            <a:r>
              <a:rPr lang="en-US" dirty="0"/>
              <a:t>3.3V</a:t>
            </a:r>
            <a:endParaRPr lang="el-G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F2304A-7662-45C9-B125-81EB9B2AA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990" t="4543" r="5834" b="4097"/>
          <a:stretch/>
        </p:blipFill>
        <p:spPr>
          <a:xfrm>
            <a:off x="1852297" y="1035951"/>
            <a:ext cx="5439403" cy="5700426"/>
          </a:xfrm>
          <a:prstGeom prst="rect">
            <a:avLst/>
          </a:prstGeom>
          <a:solidFill>
            <a:schemeClr val="bg1"/>
          </a:solidFill>
          <a:ln cap="flat">
            <a:noFill/>
          </a:ln>
        </p:spPr>
      </p:pic>
      <p:sp>
        <p:nvSpPr>
          <p:cNvPr id="3" name="TextShape 1">
            <a:extLst>
              <a:ext uri="{FF2B5EF4-FFF2-40B4-BE49-F238E27FC236}">
                <a16:creationId xmlns:a16="http://schemas.microsoft.com/office/drawing/2014/main" id="{DCD4D14C-3BF4-4CF2-9C90-2EFC4D0B6F47}"/>
              </a:ext>
            </a:extLst>
          </p:cNvPr>
          <p:cNvSpPr txBox="1"/>
          <p:nvPr/>
        </p:nvSpPr>
        <p:spPr>
          <a:xfrm>
            <a:off x="1852298" y="121623"/>
            <a:ext cx="5439403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>
                <a:solidFill>
                  <a:srgbClr val="FFFFFF"/>
                </a:solidFill>
              </a:rPr>
              <a:t>Κινητήρας Συνεχούς Ρεύματος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86B811BB-FF99-4D6C-907B-CC098CFC4B5F}"/>
              </a:ext>
            </a:extLst>
          </p:cNvPr>
          <p:cNvSpPr/>
          <p:nvPr/>
        </p:nvSpPr>
        <p:spPr>
          <a:xfrm>
            <a:off x="6933460" y="2450238"/>
            <a:ext cx="1793289" cy="1145219"/>
          </a:xfrm>
          <a:prstGeom prst="wedgeEllipseCallout">
            <a:avLst>
              <a:gd name="adj1" fmla="val -81188"/>
              <a:gd name="adj2" fmla="val 1676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Μόνιμοι</a:t>
            </a:r>
          </a:p>
          <a:p>
            <a:pPr algn="ctr"/>
            <a:r>
              <a:rPr lang="el-GR" dirty="0"/>
              <a:t>Μαγνήτες</a:t>
            </a:r>
          </a:p>
          <a:p>
            <a:pPr algn="ctr"/>
            <a:r>
              <a:rPr lang="el-GR" dirty="0"/>
              <a:t>(</a:t>
            </a:r>
            <a:r>
              <a:rPr lang="el-GR" dirty="0" err="1"/>
              <a:t>Στάτορας</a:t>
            </a:r>
            <a:r>
              <a:rPr lang="el-GR" dirty="0"/>
              <a:t>)</a:t>
            </a:r>
            <a:endParaRPr lang="en-US" dirty="0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601BBD8-2602-4EEC-9FE1-7331C6A624D9}"/>
              </a:ext>
            </a:extLst>
          </p:cNvPr>
          <p:cNvSpPr/>
          <p:nvPr/>
        </p:nvSpPr>
        <p:spPr>
          <a:xfrm>
            <a:off x="284084" y="2007834"/>
            <a:ext cx="2618913" cy="1145219"/>
          </a:xfrm>
          <a:prstGeom prst="wedgeEllipseCallout">
            <a:avLst>
              <a:gd name="adj1" fmla="val 87921"/>
              <a:gd name="adj2" fmla="val 260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Περιστρεφόμενο</a:t>
            </a:r>
          </a:p>
          <a:p>
            <a:pPr algn="ctr"/>
            <a:r>
              <a:rPr lang="el-GR" dirty="0"/>
              <a:t>μέρος</a:t>
            </a:r>
          </a:p>
          <a:p>
            <a:pPr algn="ctr"/>
            <a:r>
              <a:rPr lang="el-GR" dirty="0"/>
              <a:t>(</a:t>
            </a:r>
            <a:r>
              <a:rPr lang="el-GR" dirty="0" err="1"/>
              <a:t>Ρότορας</a:t>
            </a:r>
            <a:r>
              <a:rPr lang="el-GR" dirty="0"/>
              <a:t>)</a:t>
            </a:r>
            <a:endParaRPr 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4A870C4F-4482-483B-A729-2626F68788E5}"/>
              </a:ext>
            </a:extLst>
          </p:cNvPr>
          <p:cNvSpPr/>
          <p:nvPr/>
        </p:nvSpPr>
        <p:spPr>
          <a:xfrm>
            <a:off x="4839808" y="3886164"/>
            <a:ext cx="1729667" cy="805054"/>
          </a:xfrm>
          <a:prstGeom prst="wedgeEllipseCallout">
            <a:avLst>
              <a:gd name="adj1" fmla="val -78851"/>
              <a:gd name="adj2" fmla="val 128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Συλλέκτης</a:t>
            </a:r>
            <a:endParaRPr lang="en-US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1D570DC0-42A3-47BF-A384-231BE27B4B3D}"/>
              </a:ext>
            </a:extLst>
          </p:cNvPr>
          <p:cNvSpPr/>
          <p:nvPr/>
        </p:nvSpPr>
        <p:spPr>
          <a:xfrm>
            <a:off x="5276293" y="5485624"/>
            <a:ext cx="1729667" cy="805054"/>
          </a:xfrm>
          <a:prstGeom prst="wedgeEllipseCallout">
            <a:avLst>
              <a:gd name="adj1" fmla="val -78851"/>
              <a:gd name="adj2" fmla="val 1285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Ψήκτρες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42183E-AABC-4107-93F1-DF1EC6B3007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35917" y="215999"/>
            <a:ext cx="7760878" cy="64079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82369-94AC-41E4-B3AE-9CD6AB92B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" t="16001" r="4286" b="20736"/>
          <a:stretch/>
        </p:blipFill>
        <p:spPr>
          <a:xfrm>
            <a:off x="1167413" y="1678988"/>
            <a:ext cx="6809173" cy="4668545"/>
          </a:xfrm>
          <a:prstGeom prst="rect">
            <a:avLst/>
          </a:prstGeom>
        </p:spPr>
      </p:pic>
      <p:sp>
        <p:nvSpPr>
          <p:cNvPr id="5" name="TextShape 1">
            <a:extLst>
              <a:ext uri="{FF2B5EF4-FFF2-40B4-BE49-F238E27FC236}">
                <a16:creationId xmlns:a16="http://schemas.microsoft.com/office/drawing/2014/main" id="{005B9C76-E49F-46CB-B307-4769786D7885}"/>
              </a:ext>
            </a:extLst>
          </p:cNvPr>
          <p:cNvSpPr txBox="1"/>
          <p:nvPr/>
        </p:nvSpPr>
        <p:spPr>
          <a:xfrm>
            <a:off x="903301" y="370197"/>
            <a:ext cx="7337395" cy="7483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 err="1">
                <a:solidFill>
                  <a:srgbClr val="FFFFFF"/>
                </a:solidFill>
              </a:rPr>
              <a:t>Βηματικός</a:t>
            </a:r>
            <a:r>
              <a:rPr lang="el-GR" altLang="el-GR" sz="2800" dirty="0">
                <a:solidFill>
                  <a:srgbClr val="FFFFFF"/>
                </a:solidFill>
              </a:rPr>
              <a:t> Κινητήρας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06493F-83E7-44AB-951D-60E842229B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999" y="1014919"/>
            <a:ext cx="8701201" cy="521891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B506CF-8CE6-45F1-A94A-EECF20CB4354}"/>
              </a:ext>
            </a:extLst>
          </p:cNvPr>
          <p:cNvSpPr txBox="1"/>
          <p:nvPr/>
        </p:nvSpPr>
        <p:spPr>
          <a:xfrm>
            <a:off x="1223997" y="2247923"/>
            <a:ext cx="431999" cy="63900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3600" b="1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rPr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95188-8F5E-4218-A5B7-8D46EC5478A1}"/>
              </a:ext>
            </a:extLst>
          </p:cNvPr>
          <p:cNvSpPr txBox="1"/>
          <p:nvPr/>
        </p:nvSpPr>
        <p:spPr>
          <a:xfrm>
            <a:off x="1223997" y="4084276"/>
            <a:ext cx="431999" cy="69983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000" b="1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rPr>
              <a:t>-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F2644C0-FE32-4442-BD0C-14E450D77201}"/>
              </a:ext>
            </a:extLst>
          </p:cNvPr>
          <p:cNvSpPr/>
          <p:nvPr/>
        </p:nvSpPr>
        <p:spPr>
          <a:xfrm>
            <a:off x="4248000" y="1950917"/>
            <a:ext cx="35964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9640"/>
              <a:gd name="f7" fmla="+- 0 0 -360"/>
              <a:gd name="f8" fmla="+- 0 0 -270"/>
              <a:gd name="f9" fmla="+- 0 0 -180"/>
              <a:gd name="f10" fmla="+- 0 0 -90"/>
              <a:gd name="f11" fmla="*/ f3 1 359640"/>
              <a:gd name="f12" fmla="*/ f4 1 0"/>
              <a:gd name="f13" fmla="val f5"/>
              <a:gd name="f14" fmla="val f6"/>
              <a:gd name="f15" fmla="*/ f7 f0 1"/>
              <a:gd name="f16" fmla="*/ f8 f0 1"/>
              <a:gd name="f17" fmla="*/ f9 f0 1"/>
              <a:gd name="f18" fmla="*/ f10 f0 1"/>
              <a:gd name="f19" fmla="+- f13 0 f13"/>
              <a:gd name="f20" fmla="+- f14 0 f13"/>
              <a:gd name="f21" fmla="*/ f15 1 f2"/>
              <a:gd name="f22" fmla="*/ f16 1 f2"/>
              <a:gd name="f23" fmla="*/ f17 1 f2"/>
              <a:gd name="f24" fmla="*/ f18 1 f2"/>
              <a:gd name="f25" fmla="*/ f20 1 359640"/>
              <a:gd name="f26" fmla="*/ f19 1 0"/>
              <a:gd name="f27" fmla="+- f21 0 f1"/>
              <a:gd name="f28" fmla="+- f22 0 f1"/>
              <a:gd name="f29" fmla="+- f23 0 f1"/>
              <a:gd name="f30" fmla="+- f24 0 f1"/>
              <a:gd name="f31" fmla="*/ 179820 1 f25"/>
              <a:gd name="f32" fmla="*/ 0 1 f26"/>
              <a:gd name="f33" fmla="*/ 0 1 f25"/>
              <a:gd name="f34" fmla="*/ 1 1 f26"/>
              <a:gd name="f35" fmla="*/ 359640 1 f25"/>
              <a:gd name="f36" fmla="*/ f33 f11 1"/>
              <a:gd name="f37" fmla="*/ f35 f11 1"/>
              <a:gd name="f38" fmla="*/ f34 f12 1"/>
              <a:gd name="f39" fmla="*/ f32 f12 1"/>
              <a:gd name="f40" fmla="*/ f3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40" y="f39"/>
              </a:cxn>
              <a:cxn ang="f28">
                <a:pos x="f36" y="f38"/>
              </a:cxn>
              <a:cxn ang="f29">
                <a:pos x="f40" y="f38"/>
              </a:cxn>
              <a:cxn ang="f30">
                <a:pos x="f37" y="f38"/>
              </a:cxn>
            </a:cxnLst>
            <a:rect l="f36" t="f39" r="f37" b="f38"/>
            <a:pathLst>
              <a:path w="359640" fill="none">
                <a:moveTo>
                  <a:pt x="f6" y="f5"/>
                </a:moveTo>
                <a:lnTo>
                  <a:pt x="f5" y="f5"/>
                </a:lnTo>
              </a:path>
            </a:pathLst>
          </a:custGeom>
          <a:noFill/>
          <a:ln w="38157" cap="flat">
            <a:solidFill>
              <a:srgbClr val="FF3333"/>
            </a:solidFill>
            <a:prstDash val="solid"/>
            <a:miter/>
          </a:ln>
        </p:spPr>
        <p:txBody>
          <a:bodyPr vert="horz" wrap="none" lIns="108722" tIns="63724" rIns="108722" bIns="63724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90B63FB-12BF-489C-BADE-8BFF60CE53FE}"/>
              </a:ext>
            </a:extLst>
          </p:cNvPr>
          <p:cNvSpPr/>
          <p:nvPr/>
        </p:nvSpPr>
        <p:spPr>
          <a:xfrm>
            <a:off x="8208001" y="4218922"/>
            <a:ext cx="35964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9640"/>
              <a:gd name="f7" fmla="+- 0 0 -360"/>
              <a:gd name="f8" fmla="+- 0 0 -270"/>
              <a:gd name="f9" fmla="+- 0 0 -180"/>
              <a:gd name="f10" fmla="+- 0 0 -90"/>
              <a:gd name="f11" fmla="*/ f3 1 359640"/>
              <a:gd name="f12" fmla="*/ f4 1 0"/>
              <a:gd name="f13" fmla="val f5"/>
              <a:gd name="f14" fmla="val f6"/>
              <a:gd name="f15" fmla="*/ f7 f0 1"/>
              <a:gd name="f16" fmla="*/ f8 f0 1"/>
              <a:gd name="f17" fmla="*/ f9 f0 1"/>
              <a:gd name="f18" fmla="*/ f10 f0 1"/>
              <a:gd name="f19" fmla="+- f13 0 f13"/>
              <a:gd name="f20" fmla="+- f14 0 f13"/>
              <a:gd name="f21" fmla="*/ f15 1 f2"/>
              <a:gd name="f22" fmla="*/ f16 1 f2"/>
              <a:gd name="f23" fmla="*/ f17 1 f2"/>
              <a:gd name="f24" fmla="*/ f18 1 f2"/>
              <a:gd name="f25" fmla="*/ f20 1 359640"/>
              <a:gd name="f26" fmla="*/ f19 1 0"/>
              <a:gd name="f27" fmla="+- f21 0 f1"/>
              <a:gd name="f28" fmla="+- f22 0 f1"/>
              <a:gd name="f29" fmla="+- f23 0 f1"/>
              <a:gd name="f30" fmla="+- f24 0 f1"/>
              <a:gd name="f31" fmla="*/ 179820 1 f25"/>
              <a:gd name="f32" fmla="*/ 0 1 f26"/>
              <a:gd name="f33" fmla="*/ 0 1 f25"/>
              <a:gd name="f34" fmla="*/ 1 1 f26"/>
              <a:gd name="f35" fmla="*/ 359640 1 f25"/>
              <a:gd name="f36" fmla="*/ f33 f11 1"/>
              <a:gd name="f37" fmla="*/ f35 f11 1"/>
              <a:gd name="f38" fmla="*/ f34 f12 1"/>
              <a:gd name="f39" fmla="*/ f32 f12 1"/>
              <a:gd name="f40" fmla="*/ f3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40" y="f39"/>
              </a:cxn>
              <a:cxn ang="f28">
                <a:pos x="f36" y="f38"/>
              </a:cxn>
              <a:cxn ang="f29">
                <a:pos x="f40" y="f38"/>
              </a:cxn>
              <a:cxn ang="f30">
                <a:pos x="f37" y="f38"/>
              </a:cxn>
            </a:cxnLst>
            <a:rect l="f36" t="f39" r="f37" b="f38"/>
            <a:pathLst>
              <a:path w="359640" fill="none">
                <a:moveTo>
                  <a:pt x="f6" y="f5"/>
                </a:moveTo>
                <a:lnTo>
                  <a:pt x="f5" y="f5"/>
                </a:lnTo>
              </a:path>
            </a:pathLst>
          </a:custGeom>
          <a:noFill/>
          <a:ln w="38157" cap="flat">
            <a:solidFill>
              <a:srgbClr val="FF3333"/>
            </a:solidFill>
            <a:prstDash val="solid"/>
            <a:miter/>
          </a:ln>
        </p:spPr>
        <p:txBody>
          <a:bodyPr vert="horz" wrap="none" lIns="108722" tIns="63724" rIns="108722" bIns="63724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AC75B-CC21-4D17-8E69-967A71FFDCE5}"/>
              </a:ext>
            </a:extLst>
          </p:cNvPr>
          <p:cNvSpPr txBox="1"/>
          <p:nvPr/>
        </p:nvSpPr>
        <p:spPr>
          <a:xfrm>
            <a:off x="5039999" y="2751922"/>
            <a:ext cx="431999" cy="63900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3600" b="1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DFAFC9-999E-46DE-8326-7DB3F1326E9D}"/>
              </a:ext>
            </a:extLst>
          </p:cNvPr>
          <p:cNvSpPr txBox="1"/>
          <p:nvPr/>
        </p:nvSpPr>
        <p:spPr>
          <a:xfrm>
            <a:off x="7272003" y="2670925"/>
            <a:ext cx="431999" cy="69983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000" b="1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rPr>
              <a:t>-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A565601-FB17-436C-9BEC-6644FAB77A1C}"/>
              </a:ext>
            </a:extLst>
          </p:cNvPr>
          <p:cNvSpPr/>
          <p:nvPr/>
        </p:nvSpPr>
        <p:spPr>
          <a:xfrm>
            <a:off x="4248000" y="4218922"/>
            <a:ext cx="35964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9640"/>
              <a:gd name="f7" fmla="+- 0 0 -360"/>
              <a:gd name="f8" fmla="+- 0 0 -270"/>
              <a:gd name="f9" fmla="+- 0 0 -180"/>
              <a:gd name="f10" fmla="+- 0 0 -90"/>
              <a:gd name="f11" fmla="*/ f3 1 359640"/>
              <a:gd name="f12" fmla="*/ f4 1 0"/>
              <a:gd name="f13" fmla="val f5"/>
              <a:gd name="f14" fmla="val f6"/>
              <a:gd name="f15" fmla="*/ f7 f0 1"/>
              <a:gd name="f16" fmla="*/ f8 f0 1"/>
              <a:gd name="f17" fmla="*/ f9 f0 1"/>
              <a:gd name="f18" fmla="*/ f10 f0 1"/>
              <a:gd name="f19" fmla="+- f13 0 f13"/>
              <a:gd name="f20" fmla="+- f14 0 f13"/>
              <a:gd name="f21" fmla="*/ f15 1 f2"/>
              <a:gd name="f22" fmla="*/ f16 1 f2"/>
              <a:gd name="f23" fmla="*/ f17 1 f2"/>
              <a:gd name="f24" fmla="*/ f18 1 f2"/>
              <a:gd name="f25" fmla="*/ f20 1 359640"/>
              <a:gd name="f26" fmla="*/ f19 1 0"/>
              <a:gd name="f27" fmla="+- f21 0 f1"/>
              <a:gd name="f28" fmla="+- f22 0 f1"/>
              <a:gd name="f29" fmla="+- f23 0 f1"/>
              <a:gd name="f30" fmla="+- f24 0 f1"/>
              <a:gd name="f31" fmla="*/ 179820 1 f25"/>
              <a:gd name="f32" fmla="*/ 0 1 f26"/>
              <a:gd name="f33" fmla="*/ 0 1 f25"/>
              <a:gd name="f34" fmla="*/ 1 1 f26"/>
              <a:gd name="f35" fmla="*/ 359640 1 f25"/>
              <a:gd name="f36" fmla="*/ f33 f11 1"/>
              <a:gd name="f37" fmla="*/ f35 f11 1"/>
              <a:gd name="f38" fmla="*/ f34 f12 1"/>
              <a:gd name="f39" fmla="*/ f32 f12 1"/>
              <a:gd name="f40" fmla="*/ f3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40" y="f39"/>
              </a:cxn>
              <a:cxn ang="f28">
                <a:pos x="f36" y="f38"/>
              </a:cxn>
              <a:cxn ang="f29">
                <a:pos x="f40" y="f38"/>
              </a:cxn>
              <a:cxn ang="f30">
                <a:pos x="f37" y="f38"/>
              </a:cxn>
            </a:cxnLst>
            <a:rect l="f36" t="f39" r="f37" b="f38"/>
            <a:pathLst>
              <a:path w="359640" fill="none">
                <a:moveTo>
                  <a:pt x="f5" y="f5"/>
                </a:moveTo>
                <a:lnTo>
                  <a:pt x="f6" y="f5"/>
                </a:lnTo>
              </a:path>
            </a:pathLst>
          </a:custGeom>
          <a:noFill/>
          <a:ln w="38157" cap="flat">
            <a:solidFill>
              <a:srgbClr val="FF3333"/>
            </a:solidFill>
            <a:prstDash val="solid"/>
            <a:miter/>
          </a:ln>
        </p:spPr>
        <p:txBody>
          <a:bodyPr vert="horz" wrap="none" lIns="109078" tIns="64081" rIns="109078" bIns="6408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82CD8D7-9201-4431-82E6-7E57A4B516B6}"/>
              </a:ext>
            </a:extLst>
          </p:cNvPr>
          <p:cNvSpPr/>
          <p:nvPr/>
        </p:nvSpPr>
        <p:spPr>
          <a:xfrm>
            <a:off x="8208001" y="1914917"/>
            <a:ext cx="35964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9640"/>
              <a:gd name="f7" fmla="+- 0 0 -360"/>
              <a:gd name="f8" fmla="+- 0 0 -270"/>
              <a:gd name="f9" fmla="+- 0 0 -180"/>
              <a:gd name="f10" fmla="+- 0 0 -90"/>
              <a:gd name="f11" fmla="*/ f3 1 359640"/>
              <a:gd name="f12" fmla="*/ f4 1 0"/>
              <a:gd name="f13" fmla="val f5"/>
              <a:gd name="f14" fmla="val f6"/>
              <a:gd name="f15" fmla="*/ f7 f0 1"/>
              <a:gd name="f16" fmla="*/ f8 f0 1"/>
              <a:gd name="f17" fmla="*/ f9 f0 1"/>
              <a:gd name="f18" fmla="*/ f10 f0 1"/>
              <a:gd name="f19" fmla="+- f13 0 f13"/>
              <a:gd name="f20" fmla="+- f14 0 f13"/>
              <a:gd name="f21" fmla="*/ f15 1 f2"/>
              <a:gd name="f22" fmla="*/ f16 1 f2"/>
              <a:gd name="f23" fmla="*/ f17 1 f2"/>
              <a:gd name="f24" fmla="*/ f18 1 f2"/>
              <a:gd name="f25" fmla="*/ f20 1 359640"/>
              <a:gd name="f26" fmla="*/ f19 1 0"/>
              <a:gd name="f27" fmla="+- f21 0 f1"/>
              <a:gd name="f28" fmla="+- f22 0 f1"/>
              <a:gd name="f29" fmla="+- f23 0 f1"/>
              <a:gd name="f30" fmla="+- f24 0 f1"/>
              <a:gd name="f31" fmla="*/ 179820 1 f25"/>
              <a:gd name="f32" fmla="*/ 0 1 f26"/>
              <a:gd name="f33" fmla="*/ 0 1 f25"/>
              <a:gd name="f34" fmla="*/ 1 1 f26"/>
              <a:gd name="f35" fmla="*/ 359640 1 f25"/>
              <a:gd name="f36" fmla="*/ f33 f11 1"/>
              <a:gd name="f37" fmla="*/ f35 f11 1"/>
              <a:gd name="f38" fmla="*/ f34 f12 1"/>
              <a:gd name="f39" fmla="*/ f32 f12 1"/>
              <a:gd name="f40" fmla="*/ f3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40" y="f39"/>
              </a:cxn>
              <a:cxn ang="f28">
                <a:pos x="f36" y="f38"/>
              </a:cxn>
              <a:cxn ang="f29">
                <a:pos x="f40" y="f38"/>
              </a:cxn>
              <a:cxn ang="f30">
                <a:pos x="f37" y="f38"/>
              </a:cxn>
            </a:cxnLst>
            <a:rect l="f36" t="f39" r="f37" b="f38"/>
            <a:pathLst>
              <a:path w="359640" fill="none">
                <a:moveTo>
                  <a:pt x="f5" y="f5"/>
                </a:moveTo>
                <a:lnTo>
                  <a:pt x="f6" y="f5"/>
                </a:lnTo>
              </a:path>
            </a:pathLst>
          </a:custGeom>
          <a:noFill/>
          <a:ln w="38157" cap="flat">
            <a:solidFill>
              <a:srgbClr val="FF3333"/>
            </a:solidFill>
            <a:prstDash val="solid"/>
            <a:miter/>
          </a:ln>
        </p:spPr>
        <p:txBody>
          <a:bodyPr vert="horz" wrap="none" lIns="109078" tIns="64081" rIns="109078" bIns="6408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E2723-C19A-4DFA-B445-8EBBEEB6D147}"/>
              </a:ext>
            </a:extLst>
          </p:cNvPr>
          <p:cNvSpPr txBox="1"/>
          <p:nvPr/>
        </p:nvSpPr>
        <p:spPr>
          <a:xfrm>
            <a:off x="5039999" y="3411077"/>
            <a:ext cx="431999" cy="69983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000" b="1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rPr>
              <a:t>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B8DF13-BFAD-4FDF-9E28-4115618445C8}"/>
              </a:ext>
            </a:extLst>
          </p:cNvPr>
          <p:cNvSpPr txBox="1"/>
          <p:nvPr/>
        </p:nvSpPr>
        <p:spPr>
          <a:xfrm>
            <a:off x="7272003" y="3462923"/>
            <a:ext cx="431999" cy="63900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3600" b="1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rPr>
              <a:t>+</a:t>
            </a:r>
          </a:p>
        </p:txBody>
      </p:sp>
      <p:sp>
        <p:nvSpPr>
          <p:cNvPr id="14" name="TextShape 1">
            <a:extLst>
              <a:ext uri="{FF2B5EF4-FFF2-40B4-BE49-F238E27FC236}">
                <a16:creationId xmlns:a16="http://schemas.microsoft.com/office/drawing/2014/main" id="{1060ABE9-0F28-4014-B33C-5E54B3007B5F}"/>
              </a:ext>
            </a:extLst>
          </p:cNvPr>
          <p:cNvSpPr txBox="1"/>
          <p:nvPr/>
        </p:nvSpPr>
        <p:spPr>
          <a:xfrm>
            <a:off x="897901" y="69528"/>
            <a:ext cx="7337395" cy="7483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 err="1">
                <a:solidFill>
                  <a:srgbClr val="FFFFFF"/>
                </a:solidFill>
              </a:rPr>
              <a:t>Βηματικός</a:t>
            </a:r>
            <a:r>
              <a:rPr lang="el-GR" altLang="el-GR" sz="2800" dirty="0">
                <a:solidFill>
                  <a:srgbClr val="FFFFFF"/>
                </a:solidFill>
              </a:rPr>
              <a:t> Κινητήρας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B5600C06-C19E-68B2-1DD7-6AD78FFC426D}"/>
              </a:ext>
            </a:extLst>
          </p:cNvPr>
          <p:cNvSpPr txBox="1"/>
          <p:nvPr/>
        </p:nvSpPr>
        <p:spPr>
          <a:xfrm>
            <a:off x="452761" y="97654"/>
            <a:ext cx="838052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>
                <a:solidFill>
                  <a:srgbClr val="FFFFFF"/>
                </a:solidFill>
              </a:rPr>
              <a:t>Έλεγχος Κινητήρα </a:t>
            </a:r>
            <a:r>
              <a:rPr lang="en-US" altLang="el-GR" sz="2800" dirty="0">
                <a:solidFill>
                  <a:srgbClr val="FFFFFF"/>
                </a:solidFill>
              </a:rPr>
              <a:t>DC</a:t>
            </a:r>
            <a:endParaRPr lang="el-GR" altLang="el-GR" sz="28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C1D18F-77B3-A480-9154-09AB82EDC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61" y="1041351"/>
            <a:ext cx="8383000" cy="55636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BACDAA-C6B4-4CC1-9AF2-32FDFEB8DA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7068" r="52657"/>
          <a:stretch/>
        </p:blipFill>
        <p:spPr>
          <a:xfrm>
            <a:off x="1038688" y="737994"/>
            <a:ext cx="1464816" cy="36381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67BE07-0384-4582-9B6E-3F4BA3B9CFB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8083" y="4680874"/>
            <a:ext cx="2980797" cy="13237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401C5F-BB2C-4ADF-849B-94A2788AA18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48880" y="687701"/>
            <a:ext cx="5251316" cy="525131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89B307-7436-4D0C-99E0-FB7428C579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998" y="719998"/>
            <a:ext cx="8283961" cy="53999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6BB091-960F-484F-9E93-B2EEF90F4A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7318" y="720749"/>
            <a:ext cx="7989364" cy="54165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D42094E-E97B-408B-A418-EFD329BD3F0A}"/>
              </a:ext>
            </a:extLst>
          </p:cNvPr>
          <p:cNvSpPr/>
          <p:nvPr/>
        </p:nvSpPr>
        <p:spPr>
          <a:xfrm>
            <a:off x="550413" y="603677"/>
            <a:ext cx="8105314" cy="5516319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20969-E94B-4ADC-867E-C88A11DD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6761" y="1007997"/>
            <a:ext cx="9160203" cy="51119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E9246E-FF70-433D-9BBB-3A278BCA3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68" y="201522"/>
            <a:ext cx="7594064" cy="64549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4C15B2-692B-4DC7-AF4A-3BAAC561F3D9}"/>
              </a:ext>
            </a:extLst>
          </p:cNvPr>
          <p:cNvSpPr/>
          <p:nvPr/>
        </p:nvSpPr>
        <p:spPr>
          <a:xfrm>
            <a:off x="4083728" y="5637320"/>
            <a:ext cx="4285304" cy="1019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75B48A05-EBC9-4C47-B433-E01DE32D78BE}"/>
              </a:ext>
            </a:extLst>
          </p:cNvPr>
          <p:cNvSpPr txBox="1"/>
          <p:nvPr/>
        </p:nvSpPr>
        <p:spPr>
          <a:xfrm>
            <a:off x="774966" y="201522"/>
            <a:ext cx="7594065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2800" dirty="0">
                <a:solidFill>
                  <a:srgbClr val="FFFFFF"/>
                </a:solidFill>
              </a:rPr>
              <a:t>BC547 Transistor NPN</a:t>
            </a:r>
            <a:endParaRPr lang="el-GR" altLang="el-GR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659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2E9562-4DFE-487D-93AB-450E50351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9" y="201600"/>
            <a:ext cx="7593882" cy="645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D4F6F8-3C88-4126-844D-4BF8E0481979}"/>
              </a:ext>
            </a:extLst>
          </p:cNvPr>
          <p:cNvSpPr/>
          <p:nvPr/>
        </p:nvSpPr>
        <p:spPr>
          <a:xfrm>
            <a:off x="4083728" y="5690586"/>
            <a:ext cx="4285304" cy="965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B18437E4-1BE8-4FF7-A59D-925E74843495}"/>
              </a:ext>
            </a:extLst>
          </p:cNvPr>
          <p:cNvSpPr txBox="1"/>
          <p:nvPr/>
        </p:nvSpPr>
        <p:spPr>
          <a:xfrm>
            <a:off x="774966" y="201522"/>
            <a:ext cx="7594065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2800" dirty="0">
                <a:solidFill>
                  <a:srgbClr val="FFFFFF"/>
                </a:solidFill>
              </a:rPr>
              <a:t>BC557 Transistor PNP</a:t>
            </a:r>
            <a:endParaRPr lang="el-GR" altLang="el-GR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39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686393C-1C7C-1113-4D3D-5428A958209C}"/>
              </a:ext>
            </a:extLst>
          </p:cNvPr>
          <p:cNvGrpSpPr/>
          <p:nvPr/>
        </p:nvGrpSpPr>
        <p:grpSpPr>
          <a:xfrm>
            <a:off x="774967" y="135384"/>
            <a:ext cx="7594065" cy="6587231"/>
            <a:chOff x="537882" y="0"/>
            <a:chExt cx="7594065" cy="658723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84700E-F84C-367B-E498-C9189FF7DBB2}"/>
                </a:ext>
              </a:extLst>
            </p:cNvPr>
            <p:cNvGrpSpPr/>
            <p:nvPr/>
          </p:nvGrpSpPr>
          <p:grpSpPr>
            <a:xfrm>
              <a:off x="537882" y="0"/>
              <a:ext cx="7594065" cy="6587231"/>
              <a:chOff x="537882" y="0"/>
              <a:chExt cx="8068235" cy="6858000"/>
            </a:xfrm>
          </p:grpSpPr>
          <p:pic>
            <p:nvPicPr>
              <p:cNvPr id="6" name="Picture 5" descr="Diagram&#10;&#10;Description automatically generated">
                <a:extLst>
                  <a:ext uri="{FF2B5EF4-FFF2-40B4-BE49-F238E27FC236}">
                    <a16:creationId xmlns:a16="http://schemas.microsoft.com/office/drawing/2014/main" id="{002C038E-3182-A319-B610-4CAE6B3E4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882" y="0"/>
                <a:ext cx="8068235" cy="6858000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CD4F6F8-3C88-4126-844D-4BF8E0481979}"/>
                  </a:ext>
                </a:extLst>
              </p:cNvPr>
              <p:cNvSpPr/>
              <p:nvPr/>
            </p:nvSpPr>
            <p:spPr>
              <a:xfrm>
                <a:off x="4048217" y="5892109"/>
                <a:ext cx="4557900" cy="9658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Shape 1">
              <a:extLst>
                <a:ext uri="{FF2B5EF4-FFF2-40B4-BE49-F238E27FC236}">
                  <a16:creationId xmlns:a16="http://schemas.microsoft.com/office/drawing/2014/main" id="{B18437E4-1BE8-4FF7-A59D-925E74843495}"/>
                </a:ext>
              </a:extLst>
            </p:cNvPr>
            <p:cNvSpPr txBox="1"/>
            <p:nvPr/>
          </p:nvSpPr>
          <p:spPr>
            <a:xfrm>
              <a:off x="537882" y="0"/>
              <a:ext cx="7594065" cy="9436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9pPr>
            </a:lstStyle>
            <a:p>
              <a:pPr algn="ctr" eaLnBrk="1" hangingPunct="1"/>
              <a:r>
                <a:rPr lang="en-US" altLang="el-GR" sz="2800" dirty="0">
                  <a:solidFill>
                    <a:srgbClr val="FFFFFF"/>
                  </a:solidFill>
                </a:rPr>
                <a:t>BS170 MOSFET</a:t>
              </a:r>
              <a:endParaRPr lang="el-GR" altLang="el-GR" sz="28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0422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B13B9B-BEA1-44CC-8C2C-3E57552C575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38837" y="647998"/>
            <a:ext cx="6869155" cy="55439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82</Words>
  <Application>Microsoft Office PowerPoint</Application>
  <PresentationFormat>On-screen Show (4:3)</PresentationFormat>
  <Paragraphs>31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38</cp:revision>
  <dcterms:created xsi:type="dcterms:W3CDTF">2015-11-18T00:35:39Z</dcterms:created>
  <dcterms:modified xsi:type="dcterms:W3CDTF">2023-12-16T05:31:23Z</dcterms:modified>
</cp:coreProperties>
</file>